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80" r:id="rId4"/>
    <p:sldId id="259" r:id="rId5"/>
    <p:sldId id="266" r:id="rId6"/>
    <p:sldId id="260" r:id="rId7"/>
    <p:sldId id="257" r:id="rId8"/>
    <p:sldId id="258" r:id="rId9"/>
    <p:sldId id="261" r:id="rId10"/>
    <p:sldId id="262" r:id="rId11"/>
    <p:sldId id="263" r:id="rId12"/>
    <p:sldId id="264" r:id="rId13"/>
    <p:sldId id="274" r:id="rId14"/>
    <p:sldId id="273" r:id="rId15"/>
    <p:sldId id="265" r:id="rId16"/>
    <p:sldId id="268" r:id="rId17"/>
    <p:sldId id="269" r:id="rId18"/>
    <p:sldId id="270" r:id="rId19"/>
    <p:sldId id="271" r:id="rId20"/>
    <p:sldId id="272" r:id="rId21"/>
    <p:sldId id="281" r:id="rId22"/>
    <p:sldId id="275" r:id="rId23"/>
    <p:sldId id="278" r:id="rId24"/>
    <p:sldId id="277" r:id="rId25"/>
    <p:sldId id="282" r:id="rId26"/>
    <p:sldId id="276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37EEB550-74B0-43A6-BB1D-80BF746E9FB2}"/>
    <pc:docChg chg="modSld">
      <pc:chgData name="Stevens, David" userId="73fe415a-d21a-4898-bfab-0e75d37181d7" providerId="ADAL" clId="{37EEB550-74B0-43A6-BB1D-80BF746E9FB2}" dt="2019-01-02T13:23:36.630" v="4" actId="6549"/>
      <pc:docMkLst>
        <pc:docMk/>
      </pc:docMkLst>
      <pc:sldChg chg="modSp">
        <pc:chgData name="Stevens, David" userId="73fe415a-d21a-4898-bfab-0e75d37181d7" providerId="ADAL" clId="{37EEB550-74B0-43A6-BB1D-80BF746E9FB2}" dt="2019-01-02T13:23:36.630" v="4" actId="6549"/>
        <pc:sldMkLst>
          <pc:docMk/>
          <pc:sldMk cId="1407529542" sldId="267"/>
        </pc:sldMkLst>
        <pc:spChg chg="mod">
          <ac:chgData name="Stevens, David" userId="73fe415a-d21a-4898-bfab-0e75d37181d7" providerId="ADAL" clId="{37EEB550-74B0-43A6-BB1D-80BF746E9FB2}" dt="2019-01-02T13:23:36.630" v="4" actId="6549"/>
          <ac:spMkLst>
            <pc:docMk/>
            <pc:sldMk cId="1407529542" sldId="267"/>
            <ac:spMk id="5" creationId="{0408C94D-9040-470D-AA86-918E8B07663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1/2/2019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280"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11"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658"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57"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BA07-6C33-40EF-BA66-D83248BAF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DXC Playbooks using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BE350-D2C2-4055-B660-1D76A1FB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/>
              <a:t>David Stevens</a:t>
            </a:r>
            <a:br>
              <a:rPr lang="en-GB" sz="2400" dirty="0"/>
            </a:br>
            <a:r>
              <a:rPr lang="en-GB" sz="2000" dirty="0"/>
              <a:t>Nov 14</a:t>
            </a:r>
            <a:r>
              <a:rPr lang="en-GB" sz="2000" baseline="30000" dirty="0"/>
              <a:t>th</a:t>
            </a:r>
            <a:r>
              <a:rPr lang="en-GB" sz="2000" dirty="0"/>
              <a:t>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7F1723-FE66-4F39-8236-0748CF98F8C4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“learn more” opens detailed solution datasheet within Digital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076C01-538F-4152-8136-425DE51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27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FA5AC-44BB-474C-BBD0-A803925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42B894-428B-45E8-B711-5F9506ED78D1}"/>
              </a:ext>
            </a:extLst>
          </p:cNvPr>
          <p:cNvSpPr/>
          <p:nvPr/>
        </p:nvSpPr>
        <p:spPr>
          <a:xfrm>
            <a:off x="1903710" y="90138"/>
            <a:ext cx="10822979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Requires an update to support richer Person profiles</a:t>
            </a:r>
          </a:p>
        </p:txBody>
      </p:sp>
    </p:spTree>
    <p:extLst>
      <p:ext uri="{BB962C8B-B14F-4D97-AF65-F5344CB8AC3E}">
        <p14:creationId xmlns:p14="http://schemas.microsoft.com/office/powerpoint/2010/main" val="11417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386A4-01BB-4FA9-8703-294BF62C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48" y="874800"/>
            <a:ext cx="10834505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B6BC7-C575-488C-B717-2AC310CD0380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Semi-Static page within all playbooks; i.e. values are mastered as a set of data and shared across all books</a:t>
            </a:r>
          </a:p>
        </p:txBody>
      </p:sp>
    </p:spTree>
    <p:extLst>
      <p:ext uri="{BB962C8B-B14F-4D97-AF65-F5344CB8AC3E}">
        <p14:creationId xmlns:p14="http://schemas.microsoft.com/office/powerpoint/2010/main" val="250781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E99B9-C879-42B2-A689-3D1FD7CE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4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PUBLISHER UI</a:t>
            </a:r>
          </a:p>
        </p:txBody>
      </p:sp>
    </p:spTree>
    <p:extLst>
      <p:ext uri="{BB962C8B-B14F-4D97-AF65-F5344CB8AC3E}">
        <p14:creationId xmlns:p14="http://schemas.microsoft.com/office/powerpoint/2010/main" val="14653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C1FC8-674C-4C4A-883C-7EBF1EF9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88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B7E74E-E170-4498-9915-21FA6B6CC158}"/>
              </a:ext>
            </a:extLst>
          </p:cNvPr>
          <p:cNvSpPr/>
          <p:nvPr/>
        </p:nvSpPr>
        <p:spPr>
          <a:xfrm>
            <a:off x="2516332" y="90138"/>
            <a:ext cx="9597736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Text will support markdown – bold, links, simple layout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2DF9A-D73B-42B7-95ED-DB28FE0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874800"/>
            <a:ext cx="9597736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757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0DD8E-0532-4A9A-AF58-46A724E2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874800"/>
            <a:ext cx="9597736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68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F3D0C-F25D-4468-90BF-1DCAC63D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1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D1532-D7A7-47CC-BA57-63EFBAE1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3A18D1-298B-4245-8746-B32D8A596FDB}"/>
              </a:ext>
            </a:extLst>
          </p:cNvPr>
          <p:cNvSpPr/>
          <p:nvPr/>
        </p:nvSpPr>
        <p:spPr>
          <a:xfrm>
            <a:off x="2516332" y="90138"/>
            <a:ext cx="9597736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Solutions limited to reference only solutions</a:t>
            </a:r>
          </a:p>
        </p:txBody>
      </p:sp>
    </p:spTree>
    <p:extLst>
      <p:ext uri="{BB962C8B-B14F-4D97-AF65-F5344CB8AC3E}">
        <p14:creationId xmlns:p14="http://schemas.microsoft.com/office/powerpoint/2010/main" val="384877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B7566-A23F-4733-9206-DF134B5D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8C94D-9040-470D-AA86-918E8B076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/>
          <a:lstStyle/>
          <a:p>
            <a:r>
              <a:rPr lang="en-GB" dirty="0"/>
              <a:t>Allow </a:t>
            </a:r>
            <a:r>
              <a:rPr lang="en-GB" u="sng" dirty="0"/>
              <a:t>users </a:t>
            </a:r>
            <a:r>
              <a:rPr lang="en-GB" dirty="0"/>
              <a:t>to create dynamic playbooks using the Digital Explorer dataset to tell their story.</a:t>
            </a:r>
          </a:p>
          <a:p>
            <a:pPr marL="342900" indent="-342900">
              <a:buFontTx/>
              <a:buChar char="-"/>
            </a:pPr>
            <a:r>
              <a:rPr lang="en-GB" dirty="0"/>
              <a:t>Playbooks can either be private or published and shared with other users</a:t>
            </a:r>
          </a:p>
          <a:p>
            <a:endParaRPr lang="en-GB" dirty="0"/>
          </a:p>
          <a:p>
            <a:r>
              <a:rPr lang="en-GB" dirty="0"/>
              <a:t>Layout: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Freeform opening section </a:t>
            </a:r>
            <a:r>
              <a:rPr lang="en-GB"/>
              <a:t>(1 page)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Markdown supported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3 images (title page and introduction sections 1 per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the top 6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the top solution showcases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1-6 key contacts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5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EEB91-31A2-42A9-9A73-FEF12495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26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BCACA-5D2A-47E2-947D-3E49FFCB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A7A8A4-CD94-4048-A426-5D75971D70D5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By default books are set to private, default more info link is dxc.com</a:t>
            </a:r>
          </a:p>
        </p:txBody>
      </p:sp>
    </p:spTree>
    <p:extLst>
      <p:ext uri="{BB962C8B-B14F-4D97-AF65-F5344CB8AC3E}">
        <p14:creationId xmlns:p14="http://schemas.microsoft.com/office/powerpoint/2010/main" val="16849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F2D2E-17FA-44E6-B3C0-E99C9A0A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7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20305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C49004-24A7-4150-89B9-9DC4D5AB94DF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4114799"/>
            <a:ext cx="3719145" cy="133496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E96F5B-F677-41AE-8A38-1D7CA37A2140}"/>
              </a:ext>
            </a:extLst>
          </p:cNvPr>
          <p:cNvCxnSpPr>
            <a:cxnSpLocks/>
          </p:cNvCxnSpPr>
          <p:nvPr/>
        </p:nvCxnSpPr>
        <p:spPr>
          <a:xfrm flipH="1">
            <a:off x="7467601" y="2412301"/>
            <a:ext cx="2731476" cy="185489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5FBE45D-A650-4AE1-B848-A999DA49CA05}"/>
              </a:ext>
            </a:extLst>
          </p:cNvPr>
          <p:cNvSpPr/>
          <p:nvPr/>
        </p:nvSpPr>
        <p:spPr>
          <a:xfrm>
            <a:off x="10093568" y="898279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/>
              <a:t>Solutions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21A5C6-EBB4-49E7-AEDA-7CB75EAD0B7A}"/>
              </a:ext>
            </a:extLst>
          </p:cNvPr>
          <p:cNvSpPr/>
          <p:nvPr/>
        </p:nvSpPr>
        <p:spPr>
          <a:xfrm>
            <a:off x="11034345" y="4806461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/>
              <a:t>Person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8426F-7A74-49FB-BD38-AF4311B6A98B}"/>
              </a:ext>
            </a:extLst>
          </p:cNvPr>
          <p:cNvCxnSpPr>
            <a:cxnSpLocks/>
          </p:cNvCxnSpPr>
          <p:nvPr/>
        </p:nvCxnSpPr>
        <p:spPr>
          <a:xfrm>
            <a:off x="4456235" y="2482361"/>
            <a:ext cx="2806210" cy="163243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40A744B-0194-4FB2-B762-5FBA09FEA130}"/>
              </a:ext>
            </a:extLst>
          </p:cNvPr>
          <p:cNvSpPr/>
          <p:nvPr/>
        </p:nvSpPr>
        <p:spPr>
          <a:xfrm>
            <a:off x="2700703" y="973772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Trends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5CC68-1B06-4C10-8DFE-87318FBF390F}"/>
              </a:ext>
            </a:extLst>
          </p:cNvPr>
          <p:cNvSpPr txBox="1"/>
          <p:nvPr/>
        </p:nvSpPr>
        <p:spPr>
          <a:xfrm>
            <a:off x="8990881" y="4696505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88863-A022-4C8D-8246-5E5C4A7A93C6}"/>
              </a:ext>
            </a:extLst>
          </p:cNvPr>
          <p:cNvSpPr txBox="1"/>
          <p:nvPr/>
        </p:nvSpPr>
        <p:spPr>
          <a:xfrm>
            <a:off x="8342967" y="2730012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D69F6-AAF4-4064-AF9E-DB7BB2C888E2}"/>
              </a:ext>
            </a:extLst>
          </p:cNvPr>
          <p:cNvSpPr txBox="1"/>
          <p:nvPr/>
        </p:nvSpPr>
        <p:spPr>
          <a:xfrm>
            <a:off x="4277659" y="2779834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BB240B-C979-476E-9601-10D11B4DCA62}"/>
              </a:ext>
            </a:extLst>
          </p:cNvPr>
          <p:cNvCxnSpPr>
            <a:cxnSpLocks/>
          </p:cNvCxnSpPr>
          <p:nvPr/>
        </p:nvCxnSpPr>
        <p:spPr>
          <a:xfrm flipV="1">
            <a:off x="4386660" y="4167555"/>
            <a:ext cx="2893038" cy="1579683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53C0ECF-8FC8-4791-9545-FFAB59D245C6}"/>
              </a:ext>
            </a:extLst>
          </p:cNvPr>
          <p:cNvSpPr/>
          <p:nvPr/>
        </p:nvSpPr>
        <p:spPr>
          <a:xfrm>
            <a:off x="2634028" y="5374273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Tag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45E46-A448-45BE-8A0D-3F86484D27FC}"/>
              </a:ext>
            </a:extLst>
          </p:cNvPr>
          <p:cNvSpPr txBox="1"/>
          <p:nvPr/>
        </p:nvSpPr>
        <p:spPr>
          <a:xfrm>
            <a:off x="5096883" y="5076421"/>
            <a:ext cx="6046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HAS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EA441A-9616-4861-8D51-8ECDB274372C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7989921" y="5084359"/>
            <a:ext cx="3319971" cy="1328110"/>
          </a:xfrm>
          <a:prstGeom prst="straightConnector1">
            <a:avLst/>
          </a:prstGeom>
          <a:ln w="6350" cap="sq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E0D4BA-AD9E-40EC-AD06-640374FC8B93}"/>
              </a:ext>
            </a:extLst>
          </p:cNvPr>
          <p:cNvSpPr txBox="1"/>
          <p:nvPr/>
        </p:nvSpPr>
        <p:spPr>
          <a:xfrm>
            <a:off x="9551349" y="5769874"/>
            <a:ext cx="11456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CREATED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2521BB-3CF2-40EF-AAC5-09DADA267620}"/>
              </a:ext>
            </a:extLst>
          </p:cNvPr>
          <p:cNvSpPr/>
          <p:nvPr/>
        </p:nvSpPr>
        <p:spPr>
          <a:xfrm>
            <a:off x="805228" y="3326421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Industry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A08761-719E-47CE-944D-3414B8493399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2686783" y="4167555"/>
            <a:ext cx="4628417" cy="99644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CA73169-63F5-4206-A63A-03700B416E21}"/>
              </a:ext>
            </a:extLst>
          </p:cNvPr>
          <p:cNvSpPr/>
          <p:nvPr/>
        </p:nvSpPr>
        <p:spPr>
          <a:xfrm>
            <a:off x="6113584" y="2913184"/>
            <a:ext cx="2403231" cy="240323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Playbook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853704-E647-4F13-B6B4-5AE2D9D4523D}"/>
              </a:ext>
            </a:extLst>
          </p:cNvPr>
          <p:cNvSpPr txBox="1"/>
          <p:nvPr/>
        </p:nvSpPr>
        <p:spPr>
          <a:xfrm>
            <a:off x="3717681" y="4075040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0D801-66AA-4E36-A9BA-37C858EDBE02}"/>
              </a:ext>
            </a:extLst>
          </p:cNvPr>
          <p:cNvSpPr/>
          <p:nvPr/>
        </p:nvSpPr>
        <p:spPr>
          <a:xfrm>
            <a:off x="5871749" y="344692"/>
            <a:ext cx="1881555" cy="1881555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Playbook</a:t>
            </a:r>
            <a:br>
              <a:rPr lang="en-GB" sz="2400" dirty="0"/>
            </a:br>
            <a:r>
              <a:rPr lang="en-GB" sz="2400" dirty="0"/>
              <a:t>Section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941973-27F3-48D9-A90E-F9BAA47E5708}"/>
              </a:ext>
            </a:extLst>
          </p:cNvPr>
          <p:cNvCxnSpPr>
            <a:cxnSpLocks/>
          </p:cNvCxnSpPr>
          <p:nvPr/>
        </p:nvCxnSpPr>
        <p:spPr>
          <a:xfrm>
            <a:off x="7033113" y="2190701"/>
            <a:ext cx="129688" cy="1081779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05084-8B1B-4E8B-9421-E17454F285F8}"/>
              </a:ext>
            </a:extLst>
          </p:cNvPr>
          <p:cNvSpPr txBox="1"/>
          <p:nvPr/>
        </p:nvSpPr>
        <p:spPr>
          <a:xfrm>
            <a:off x="6792887" y="2412301"/>
            <a:ext cx="6046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HAS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CA4779-CF2B-4C18-B55F-9AA16B69FD31}"/>
              </a:ext>
            </a:extLst>
          </p:cNvPr>
          <p:cNvSpPr/>
          <p:nvPr/>
        </p:nvSpPr>
        <p:spPr>
          <a:xfrm>
            <a:off x="13382232" y="146538"/>
            <a:ext cx="969559" cy="969559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50" dirty="0"/>
              <a:t>Existing data node</a:t>
            </a:r>
          </a:p>
        </p:txBody>
      </p:sp>
    </p:spTree>
    <p:extLst>
      <p:ext uri="{BB962C8B-B14F-4D97-AF65-F5344CB8AC3E}">
        <p14:creationId xmlns:p14="http://schemas.microsoft.com/office/powerpoint/2010/main" val="18165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950B4F-EA29-47AB-BBCE-199864659475}"/>
              </a:ext>
            </a:extLst>
          </p:cNvPr>
          <p:cNvSpPr txBox="1"/>
          <p:nvPr/>
        </p:nvSpPr>
        <p:spPr>
          <a:xfrm>
            <a:off x="11376968" y="2765890"/>
            <a:ext cx="3076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Prefixed with dxc.</a:t>
            </a:r>
          </a:p>
          <a:p>
            <a:endParaRPr lang="en-GB" dirty="0"/>
          </a:p>
          <a:p>
            <a:r>
              <a:rPr lang="en-GB" dirty="0"/>
              <a:t>{value}</a:t>
            </a:r>
          </a:p>
          <a:p>
            <a:r>
              <a:rPr lang="en-GB" dirty="0"/>
              <a:t>{subtext}</a:t>
            </a:r>
          </a:p>
          <a:p>
            <a:r>
              <a:rPr lang="en-GB" dirty="0"/>
              <a:t>{</a:t>
            </a:r>
            <a:r>
              <a:rPr lang="en-GB" dirty="0" err="1"/>
              <a:t>imageURI</a:t>
            </a:r>
            <a:r>
              <a:rPr lang="en-GB" dirty="0"/>
              <a:t>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3C8992-EE4A-4DA2-B929-C7A3A566E1C0}"/>
              </a:ext>
            </a:extLst>
          </p:cNvPr>
          <p:cNvCxnSpPr/>
          <p:nvPr/>
        </p:nvCxnSpPr>
        <p:spPr>
          <a:xfrm flipV="1">
            <a:off x="6774424" y="2119229"/>
            <a:ext cx="2297345" cy="199557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DB8CD7-7C5C-4436-9AE2-68D4B407AA7A}"/>
              </a:ext>
            </a:extLst>
          </p:cNvPr>
          <p:cNvCxnSpPr>
            <a:cxnSpLocks/>
          </p:cNvCxnSpPr>
          <p:nvPr/>
        </p:nvCxnSpPr>
        <p:spPr>
          <a:xfrm>
            <a:off x="6876022" y="4158668"/>
            <a:ext cx="2842407" cy="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CC690D-F68B-4C94-AC4A-35D8B0A385BF}"/>
              </a:ext>
            </a:extLst>
          </p:cNvPr>
          <p:cNvCxnSpPr>
            <a:cxnSpLocks/>
          </p:cNvCxnSpPr>
          <p:nvPr/>
        </p:nvCxnSpPr>
        <p:spPr>
          <a:xfrm>
            <a:off x="7079224" y="4419600"/>
            <a:ext cx="1701361" cy="1778506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6654A-6C37-41DF-8C87-0D3795581301}"/>
              </a:ext>
            </a:extLst>
          </p:cNvPr>
          <p:cNvCxnSpPr>
            <a:cxnSpLocks/>
          </p:cNvCxnSpPr>
          <p:nvPr/>
        </p:nvCxnSpPr>
        <p:spPr>
          <a:xfrm>
            <a:off x="6755808" y="4158668"/>
            <a:ext cx="0" cy="2191839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EB31A0-01C3-4AEF-BF62-9A7D29300B73}"/>
              </a:ext>
            </a:extLst>
          </p:cNvPr>
          <p:cNvCxnSpPr>
            <a:cxnSpLocks/>
          </p:cNvCxnSpPr>
          <p:nvPr/>
        </p:nvCxnSpPr>
        <p:spPr>
          <a:xfrm flipH="1">
            <a:off x="4325816" y="4114799"/>
            <a:ext cx="2309779" cy="1974776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84CEC-1D42-4879-B45A-04E7415E10BA}"/>
              </a:ext>
            </a:extLst>
          </p:cNvPr>
          <p:cNvCxnSpPr>
            <a:cxnSpLocks/>
          </p:cNvCxnSpPr>
          <p:nvPr/>
        </p:nvCxnSpPr>
        <p:spPr>
          <a:xfrm flipH="1" flipV="1">
            <a:off x="3253432" y="4132197"/>
            <a:ext cx="3502377" cy="1361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896576-4FD3-4119-AD52-92997FAE2356}"/>
              </a:ext>
            </a:extLst>
          </p:cNvPr>
          <p:cNvCxnSpPr>
            <a:cxnSpLocks/>
          </p:cNvCxnSpPr>
          <p:nvPr/>
        </p:nvCxnSpPr>
        <p:spPr>
          <a:xfrm flipH="1" flipV="1">
            <a:off x="4184004" y="2140025"/>
            <a:ext cx="2571805" cy="1984988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35DAE34-FD48-47E7-AB59-015E97F7FB3A}"/>
              </a:ext>
            </a:extLst>
          </p:cNvPr>
          <p:cNvSpPr/>
          <p:nvPr/>
        </p:nvSpPr>
        <p:spPr>
          <a:xfrm>
            <a:off x="3537344" y="1472569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Revenue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37864B-7930-43EE-A456-A212BA193617}"/>
              </a:ext>
            </a:extLst>
          </p:cNvPr>
          <p:cNvSpPr/>
          <p:nvPr/>
        </p:nvSpPr>
        <p:spPr>
          <a:xfrm>
            <a:off x="2736771" y="3468139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Innovation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C8D5D1-4662-46B1-8D11-E3D63D72E121}"/>
              </a:ext>
            </a:extLst>
          </p:cNvPr>
          <p:cNvSpPr/>
          <p:nvPr/>
        </p:nvSpPr>
        <p:spPr>
          <a:xfrm>
            <a:off x="3596339" y="5504930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Green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2331DA-0DDB-4E5F-B07D-B12C24EB4411}"/>
              </a:ext>
            </a:extLst>
          </p:cNvPr>
          <p:cNvSpPr/>
          <p:nvPr/>
        </p:nvSpPr>
        <p:spPr>
          <a:xfrm>
            <a:off x="6127764" y="1174577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Partners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92BD9E-DD0F-4551-BCE8-CEAB745E1D69}"/>
              </a:ext>
            </a:extLst>
          </p:cNvPr>
          <p:cNvSpPr/>
          <p:nvPr/>
        </p:nvSpPr>
        <p:spPr>
          <a:xfrm>
            <a:off x="8425110" y="1466143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Employees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5858D-7D88-440D-BD74-B346B73CBE5E}"/>
              </a:ext>
            </a:extLst>
          </p:cNvPr>
          <p:cNvSpPr/>
          <p:nvPr/>
        </p:nvSpPr>
        <p:spPr>
          <a:xfrm>
            <a:off x="9071769" y="3485537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Locations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9A8A07-85AC-40E7-84D3-504869605D1F}"/>
              </a:ext>
            </a:extLst>
          </p:cNvPr>
          <p:cNvSpPr/>
          <p:nvPr/>
        </p:nvSpPr>
        <p:spPr>
          <a:xfrm>
            <a:off x="8309770" y="5504931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Portfolio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ABE9EF0-C08E-4F3D-88AE-4FF91A43D44F}"/>
              </a:ext>
            </a:extLst>
          </p:cNvPr>
          <p:cNvSpPr/>
          <p:nvPr/>
        </p:nvSpPr>
        <p:spPr>
          <a:xfrm>
            <a:off x="6127765" y="5657331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Skills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5EB6B93-2BF5-4E75-A544-02CC3D726C28}"/>
              </a:ext>
            </a:extLst>
          </p:cNvPr>
          <p:cNvCxnSpPr>
            <a:cxnSpLocks/>
          </p:cNvCxnSpPr>
          <p:nvPr/>
        </p:nvCxnSpPr>
        <p:spPr>
          <a:xfrm flipH="1" flipV="1">
            <a:off x="6696813" y="1837114"/>
            <a:ext cx="77612" cy="2169153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D741B76-18F7-4917-B917-8CF20462BD7F}"/>
              </a:ext>
            </a:extLst>
          </p:cNvPr>
          <p:cNvSpPr/>
          <p:nvPr/>
        </p:nvSpPr>
        <p:spPr>
          <a:xfrm>
            <a:off x="5928852" y="3269226"/>
            <a:ext cx="1691148" cy="1691148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DXC</a:t>
            </a:r>
            <a:br>
              <a:rPr lang="en-GB" sz="2400" dirty="0"/>
            </a:br>
            <a:r>
              <a:rPr lang="en-GB" sz="2400" dirty="0"/>
              <a:t>Metrics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1FBF7-5EBB-4D74-94EF-ED36417A22C5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About DXC metamodel</a:t>
            </a:r>
          </a:p>
        </p:txBody>
      </p:sp>
    </p:spTree>
    <p:extLst>
      <p:ext uri="{BB962C8B-B14F-4D97-AF65-F5344CB8AC3E}">
        <p14:creationId xmlns:p14="http://schemas.microsoft.com/office/powerpoint/2010/main" val="34680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280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33F850-8F2C-4A0F-9BD4-A879C2B7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F52AF9-88E9-4B3A-84A4-CE6DEE2F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58446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playbook to have the ability to be tracked within Google Analytics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Investigate at a later stage how to return this to playbook creators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Needs to be open – without authentication – authentication occurs from the “learn more” links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i.e. base dataset shown here is available to any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3CC6-EEC7-45D8-8ABA-703A107C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Playbooks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3DC2-3438-44E7-B497-CB067B8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POV’s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Technical Excellence showcase solution winners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Dan’s 201x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IoT colouring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Delivery and Customer Centre briefing packs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Digital Transformation POV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4B3B4-1A94-45A5-B69C-9C803292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32" y="666540"/>
            <a:ext cx="10720336" cy="6896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53BEA-3101-44EB-89A4-F4CF5400A93C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Public and personal playbooks shown on landing page</a:t>
            </a:r>
          </a:p>
          <a:p>
            <a:pPr algn="ctr"/>
            <a:r>
              <a:rPr lang="en-GB" sz="1600" b="1" dirty="0"/>
              <a:t>Option to filter based on Industry, tags, public, private, etc.</a:t>
            </a:r>
          </a:p>
        </p:txBody>
      </p:sp>
    </p:spTree>
    <p:extLst>
      <p:ext uri="{BB962C8B-B14F-4D97-AF65-F5344CB8AC3E}">
        <p14:creationId xmlns:p14="http://schemas.microsoft.com/office/powerpoint/2010/main" val="40421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A44D3-3B51-40D7-AAA3-5380C6C0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FE3238-BEBD-491D-B796-42AFF01D53CB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Opening page - direct link would be available</a:t>
            </a:r>
          </a:p>
          <a:p>
            <a:pPr algn="ctr"/>
            <a:r>
              <a:rPr lang="en-GB" sz="1400" b="1" dirty="0"/>
              <a:t>Page transitions “turn” like a book</a:t>
            </a:r>
          </a:p>
        </p:txBody>
      </p:sp>
    </p:spTree>
    <p:extLst>
      <p:ext uri="{BB962C8B-B14F-4D97-AF65-F5344CB8AC3E}">
        <p14:creationId xmlns:p14="http://schemas.microsoft.com/office/powerpoint/2010/main" val="13328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4A845-0628-4174-9B61-C1272EC2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8D3E95-472E-414B-A1E3-F4A2C202A880}"/>
              </a:ext>
            </a:extLst>
          </p:cNvPr>
          <p:cNvSpPr/>
          <p:nvPr/>
        </p:nvSpPr>
        <p:spPr>
          <a:xfrm>
            <a:off x="1903712" y="90138"/>
            <a:ext cx="10822977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Trends and Solution links only shown if content included</a:t>
            </a:r>
          </a:p>
        </p:txBody>
      </p:sp>
    </p:spTree>
    <p:extLst>
      <p:ext uri="{BB962C8B-B14F-4D97-AF65-F5344CB8AC3E}">
        <p14:creationId xmlns:p14="http://schemas.microsoft.com/office/powerpoint/2010/main" val="27020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67CD5-27F6-45D5-815E-01A3FE1A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D75E87-8F7F-406B-AACC-ED346A6B5127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Max 2 pages of these type</a:t>
            </a:r>
          </a:p>
        </p:txBody>
      </p:sp>
    </p:spTree>
    <p:extLst>
      <p:ext uri="{BB962C8B-B14F-4D97-AF65-F5344CB8AC3E}">
        <p14:creationId xmlns:p14="http://schemas.microsoft.com/office/powerpoint/2010/main" val="9239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4CD5A8-71BF-4978-9FF1-79F82B5B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BE57E0-72BD-4F93-806D-08638DC21E3A}"/>
              </a:ext>
            </a:extLst>
          </p:cNvPr>
          <p:cNvSpPr/>
          <p:nvPr/>
        </p:nvSpPr>
        <p:spPr>
          <a:xfrm>
            <a:off x="1903712" y="90138"/>
            <a:ext cx="10822977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“learn more” open detailed trend information page</a:t>
            </a:r>
          </a:p>
        </p:txBody>
      </p:sp>
    </p:spTree>
    <p:extLst>
      <p:ext uri="{BB962C8B-B14F-4D97-AF65-F5344CB8AC3E}">
        <p14:creationId xmlns:p14="http://schemas.microsoft.com/office/powerpoint/2010/main" val="3252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36A6C-1736-44D1-93C3-EC031DC76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6EF6D-7A8C-4BCA-9085-EBD56E7CF5A8}"/>
              </a:ext>
            </a:extLst>
          </p:cNvPr>
          <p:cNvSpPr/>
          <p:nvPr/>
        </p:nvSpPr>
        <p:spPr>
          <a:xfrm>
            <a:off x="1903710" y="90138"/>
            <a:ext cx="10740573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Generic opening page for showcases solutions</a:t>
            </a:r>
          </a:p>
        </p:txBody>
      </p:sp>
    </p:spTree>
    <p:extLst>
      <p:ext uri="{BB962C8B-B14F-4D97-AF65-F5344CB8AC3E}">
        <p14:creationId xmlns:p14="http://schemas.microsoft.com/office/powerpoint/2010/main" val="16459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612</TotalTime>
  <Words>351</Words>
  <Application>Microsoft Office PowerPoint</Application>
  <PresentationFormat>Custom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DXC Playbooks using Digital Explorer</vt:lpstr>
      <vt:lpstr>Aim</vt:lpstr>
      <vt:lpstr>Potential Playbooks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PUBLISHER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</vt:lpstr>
      <vt:lpstr>PowerPoint Presentation</vt:lpstr>
      <vt:lpstr>PowerPoint Presentation</vt:lpstr>
      <vt:lpstr>OTHER REQUIREMENTS</vt:lpstr>
      <vt:lpstr>OTHER REQUIREMENTS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Playbooks using Digital Explorer</dc:title>
  <dc:subject/>
  <dc:creator>David Stevens</dc:creator>
  <cp:keywords/>
  <dc:description/>
  <cp:lastModifiedBy>David Stevens</cp:lastModifiedBy>
  <cp:revision>23</cp:revision>
  <cp:lastPrinted>2018-07-20T15:33:39Z</cp:lastPrinted>
  <dcterms:created xsi:type="dcterms:W3CDTF">2018-11-14T09:08:53Z</dcterms:created>
  <dcterms:modified xsi:type="dcterms:W3CDTF">2019-01-02T13:23:44Z</dcterms:modified>
  <cp:category/>
</cp:coreProperties>
</file>